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C721-88E0-4362-BBF6-EBD6F740CC47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AE544-1A2F-4E4C-AAA6-263F8EA8C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47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6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3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1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65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20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4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62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50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8A139-EFF8-4DC3-A86C-B74EBA0F157F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3B9C-9CFA-4DD5-AF4C-217FC2398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03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lOUeV2Xm6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January 3-4, 2018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and Happy New Year!</a:t>
            </a:r>
          </a:p>
          <a:p>
            <a:r>
              <a:rPr lang="en-US" dirty="0" smtClean="0"/>
              <a:t>Agenda</a:t>
            </a:r>
          </a:p>
          <a:p>
            <a:pPr lvl="1"/>
            <a:r>
              <a:rPr lang="en-US" dirty="0" smtClean="0"/>
              <a:t>New Seating Chart</a:t>
            </a:r>
          </a:p>
          <a:p>
            <a:pPr lvl="1"/>
            <a:r>
              <a:rPr lang="en-US" dirty="0" smtClean="0"/>
              <a:t>Library </a:t>
            </a:r>
            <a:r>
              <a:rPr lang="en-US" dirty="0" smtClean="0"/>
              <a:t>for check out</a:t>
            </a:r>
          </a:p>
          <a:p>
            <a:pPr lvl="1"/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Shakespeare: What do you know?</a:t>
            </a:r>
          </a:p>
          <a:p>
            <a:pPr lvl="1"/>
            <a:r>
              <a:rPr lang="en-US" dirty="0" smtClean="0"/>
              <a:t>Shakespeare Bio Video</a:t>
            </a:r>
          </a:p>
          <a:p>
            <a:pPr lvl="1"/>
            <a:r>
              <a:rPr lang="en-US" dirty="0" smtClean="0"/>
              <a:t>If time, label the Globe Theater</a:t>
            </a:r>
          </a:p>
        </p:txBody>
      </p:sp>
    </p:spTree>
    <p:extLst>
      <p:ext uri="{BB962C8B-B14F-4D97-AF65-F5344CB8AC3E}">
        <p14:creationId xmlns:p14="http://schemas.microsoft.com/office/powerpoint/2010/main" val="24253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Library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will be going to the library every two weeks. Reading for 10-15 minutes each day. </a:t>
            </a:r>
          </a:p>
          <a:p>
            <a:r>
              <a:rPr lang="en-US" dirty="0" smtClean="0"/>
              <a:t>I will expect you to have a book every day starting next class. You will read this book in class.</a:t>
            </a:r>
          </a:p>
        </p:txBody>
      </p:sp>
    </p:spTree>
    <p:extLst>
      <p:ext uri="{BB962C8B-B14F-4D97-AF65-F5344CB8AC3E}">
        <p14:creationId xmlns:p14="http://schemas.microsoft.com/office/powerpoint/2010/main" val="18780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While in class, put your phone away. </a:t>
            </a:r>
            <a:r>
              <a:rPr lang="en-US" dirty="0"/>
              <a:t>I</a:t>
            </a:r>
            <a:r>
              <a:rPr lang="en-US" dirty="0" smtClean="0"/>
              <a:t> will tell you when you can have it out.</a:t>
            </a:r>
          </a:p>
          <a:p>
            <a:r>
              <a:rPr lang="en-US" dirty="0" smtClean="0"/>
              <a:t>Pay attention to what we are doing.</a:t>
            </a:r>
          </a:p>
          <a:p>
            <a:r>
              <a:rPr lang="en-US" dirty="0" smtClean="0"/>
              <a:t>Don’t talk while I am talking or a video is playing.</a:t>
            </a:r>
          </a:p>
          <a:p>
            <a:r>
              <a:rPr lang="en-US" dirty="0" smtClean="0"/>
              <a:t>Stay seated. If you need to get up, ask.</a:t>
            </a:r>
          </a:p>
          <a:p>
            <a:r>
              <a:rPr lang="en-US" dirty="0" smtClean="0"/>
              <a:t>The bathroom is not an open door. Do not ask before you are done or especially if you have not started on an assignment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35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Try to list at least three things that you know or think you know (or think that you’ve maybe heard somewhere) about William </a:t>
            </a:r>
            <a:r>
              <a:rPr lang="en-US" b="1" dirty="0" smtClean="0"/>
              <a:t>Shakespeare (use the entrance slip):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Shakespeare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and see what Shakespeare is all </a:t>
            </a:r>
            <a:r>
              <a:rPr lang="en-US" dirty="0"/>
              <a:t>about: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www.youtube.com/watch?v=7lOUeV2Xm6E</a:t>
            </a:r>
            <a:endParaRPr lang="en-US" dirty="0" smtClean="0"/>
          </a:p>
          <a:p>
            <a:pPr lvl="1"/>
            <a:r>
              <a:rPr lang="en-US" dirty="0" smtClean="0"/>
              <a:t>28-30: 5</a:t>
            </a:r>
          </a:p>
          <a:p>
            <a:pPr lvl="1"/>
            <a:r>
              <a:rPr lang="en-US" dirty="0" smtClean="0"/>
              <a:t>25-27: 4</a:t>
            </a:r>
          </a:p>
          <a:p>
            <a:pPr lvl="1"/>
            <a:r>
              <a:rPr lang="en-US" dirty="0" smtClean="0"/>
              <a:t>22-24: 3</a:t>
            </a:r>
          </a:p>
          <a:p>
            <a:pPr lvl="1"/>
            <a:r>
              <a:rPr lang="en-US" dirty="0" smtClean="0"/>
              <a:t>19-21: 2</a:t>
            </a:r>
          </a:p>
        </p:txBody>
      </p:sp>
    </p:spTree>
    <p:extLst>
      <p:ext uri="{BB962C8B-B14F-4D97-AF65-F5344CB8AC3E}">
        <p14:creationId xmlns:p14="http://schemas.microsoft.com/office/powerpoint/2010/main" val="16978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Now that you’ve watched the video, write any questions that you still have about the life and times of William Shakespeare.  </a:t>
            </a:r>
            <a:endParaRPr lang="en-US" b="1" dirty="0" smtClean="0"/>
          </a:p>
          <a:p>
            <a:r>
              <a:rPr lang="en-US" b="1" dirty="0" smtClean="0"/>
              <a:t>Or, you can tell me about your fears that you may have in reading Shakespeare.</a:t>
            </a:r>
          </a:p>
          <a:p>
            <a:r>
              <a:rPr lang="en-US" b="1" dirty="0" smtClean="0"/>
              <a:t>Or, if </a:t>
            </a:r>
            <a:r>
              <a:rPr lang="en-US" b="1" dirty="0"/>
              <a:t>you have </a:t>
            </a:r>
            <a:r>
              <a:rPr lang="en-US" b="1" dirty="0" smtClean="0"/>
              <a:t>none of the above, </a:t>
            </a:r>
            <a:r>
              <a:rPr lang="en-US" b="1" dirty="0"/>
              <a:t>then tell me the most interesting thing you learned.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1314</TotalTime>
  <Words>276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January 3-4, 2018</vt:lpstr>
      <vt:lpstr>Library</vt:lpstr>
      <vt:lpstr>Expectations</vt:lpstr>
      <vt:lpstr>Shakespeare</vt:lpstr>
      <vt:lpstr>Shakespeare Video</vt:lpstr>
      <vt:lpstr>Exit Slip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4-5, 2016</dc:title>
  <dc:creator>Gary</dc:creator>
  <cp:lastModifiedBy>Egan, Gary</cp:lastModifiedBy>
  <cp:revision>22</cp:revision>
  <dcterms:created xsi:type="dcterms:W3CDTF">2016-01-03T22:54:19Z</dcterms:created>
  <dcterms:modified xsi:type="dcterms:W3CDTF">2018-01-03T20:28:58Z</dcterms:modified>
</cp:coreProperties>
</file>