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7" r:id="rId4"/>
    <p:sldId id="257" r:id="rId5"/>
    <p:sldId id="258" r:id="rId6"/>
    <p:sldId id="259" r:id="rId7"/>
    <p:sldId id="260" r:id="rId8"/>
    <p:sldId id="265" r:id="rId9"/>
    <p:sldId id="264" r:id="rId10"/>
    <p:sldId id="261" r:id="rId11"/>
    <p:sldId id="262" r:id="rId12"/>
    <p:sldId id="268" r:id="rId13"/>
    <p:sldId id="269" r:id="rId14"/>
    <p:sldId id="270"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6A466A-23BD-4584-8ACF-2A12B81D27A9}"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E278B-2AD8-434E-93E7-355F58EDC741}" type="slidenum">
              <a:rPr lang="en-US" smtClean="0"/>
              <a:t>‹#›</a:t>
            </a:fld>
            <a:endParaRPr lang="en-US"/>
          </a:p>
        </p:txBody>
      </p:sp>
    </p:spTree>
    <p:extLst>
      <p:ext uri="{BB962C8B-B14F-4D97-AF65-F5344CB8AC3E}">
        <p14:creationId xmlns:p14="http://schemas.microsoft.com/office/powerpoint/2010/main" val="3359689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6A466A-23BD-4584-8ACF-2A12B81D27A9}"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E278B-2AD8-434E-93E7-355F58EDC741}" type="slidenum">
              <a:rPr lang="en-US" smtClean="0"/>
              <a:t>‹#›</a:t>
            </a:fld>
            <a:endParaRPr lang="en-US"/>
          </a:p>
        </p:txBody>
      </p:sp>
    </p:spTree>
    <p:extLst>
      <p:ext uri="{BB962C8B-B14F-4D97-AF65-F5344CB8AC3E}">
        <p14:creationId xmlns:p14="http://schemas.microsoft.com/office/powerpoint/2010/main" val="3206251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6A466A-23BD-4584-8ACF-2A12B81D27A9}"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E278B-2AD8-434E-93E7-355F58EDC741}" type="slidenum">
              <a:rPr lang="en-US" smtClean="0"/>
              <a:t>‹#›</a:t>
            </a:fld>
            <a:endParaRPr lang="en-US"/>
          </a:p>
        </p:txBody>
      </p:sp>
    </p:spTree>
    <p:extLst>
      <p:ext uri="{BB962C8B-B14F-4D97-AF65-F5344CB8AC3E}">
        <p14:creationId xmlns:p14="http://schemas.microsoft.com/office/powerpoint/2010/main" val="1638843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1377AFD-9F07-46FF-980A-59ABCF0EDC90}"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E3DF77EC-DE7E-4168-9235-E08BEC9E7AFE}"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677185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377AFD-9F07-46FF-980A-59ABCF0EDC90}"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F77EC-DE7E-4168-9235-E08BEC9E7AFE}" type="slidenum">
              <a:rPr lang="en-US" smtClean="0"/>
              <a:t>‹#›</a:t>
            </a:fld>
            <a:endParaRPr lang="en-US"/>
          </a:p>
        </p:txBody>
      </p:sp>
    </p:spTree>
    <p:extLst>
      <p:ext uri="{BB962C8B-B14F-4D97-AF65-F5344CB8AC3E}">
        <p14:creationId xmlns:p14="http://schemas.microsoft.com/office/powerpoint/2010/main" val="1767960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1377AFD-9F07-46FF-980A-59ABCF0EDC90}" type="datetimeFigureOut">
              <a:rPr lang="en-US" smtClean="0"/>
              <a:t>1/4/2018</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F77EC-DE7E-4168-9235-E08BEC9E7AFE}"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77188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1377AFD-9F07-46FF-980A-59ABCF0EDC90}" type="datetimeFigureOut">
              <a:rPr lang="en-US" smtClean="0"/>
              <a:t>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F77EC-DE7E-4168-9235-E08BEC9E7AFE}" type="slidenum">
              <a:rPr lang="en-US" smtClean="0"/>
              <a:t>‹#›</a:t>
            </a:fld>
            <a:endParaRPr lang="en-US"/>
          </a:p>
        </p:txBody>
      </p:sp>
    </p:spTree>
    <p:extLst>
      <p:ext uri="{BB962C8B-B14F-4D97-AF65-F5344CB8AC3E}">
        <p14:creationId xmlns:p14="http://schemas.microsoft.com/office/powerpoint/2010/main" val="9414748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1377AFD-9F07-46FF-980A-59ABCF0EDC90}" type="datetimeFigureOut">
              <a:rPr lang="en-US" smtClean="0"/>
              <a:t>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DF77EC-DE7E-4168-9235-E08BEC9E7AFE}" type="slidenum">
              <a:rPr lang="en-US" smtClean="0"/>
              <a:t>‹#›</a:t>
            </a:fld>
            <a:endParaRPr lang="en-US"/>
          </a:p>
        </p:txBody>
      </p:sp>
    </p:spTree>
    <p:extLst>
      <p:ext uri="{BB962C8B-B14F-4D97-AF65-F5344CB8AC3E}">
        <p14:creationId xmlns:p14="http://schemas.microsoft.com/office/powerpoint/2010/main" val="15735932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377AFD-9F07-46FF-980A-59ABCF0EDC90}" type="datetimeFigureOut">
              <a:rPr lang="en-US" smtClean="0"/>
              <a:t>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DF77EC-DE7E-4168-9235-E08BEC9E7AFE}" type="slidenum">
              <a:rPr lang="en-US" smtClean="0"/>
              <a:t>‹#›</a:t>
            </a:fld>
            <a:endParaRPr lang="en-US"/>
          </a:p>
        </p:txBody>
      </p:sp>
    </p:spTree>
    <p:extLst>
      <p:ext uri="{BB962C8B-B14F-4D97-AF65-F5344CB8AC3E}">
        <p14:creationId xmlns:p14="http://schemas.microsoft.com/office/powerpoint/2010/main" val="10936039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1377AFD-9F07-46FF-980A-59ABCF0EDC90}" type="datetimeFigureOut">
              <a:rPr lang="en-US" smtClean="0"/>
              <a:t>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DF77EC-DE7E-4168-9235-E08BEC9E7AFE}" type="slidenum">
              <a:rPr lang="en-US" smtClean="0"/>
              <a:t>‹#›</a:t>
            </a:fld>
            <a:endParaRPr lang="en-US"/>
          </a:p>
        </p:txBody>
      </p:sp>
    </p:spTree>
    <p:extLst>
      <p:ext uri="{BB962C8B-B14F-4D97-AF65-F5344CB8AC3E}">
        <p14:creationId xmlns:p14="http://schemas.microsoft.com/office/powerpoint/2010/main" val="25283236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1377AFD-9F07-46FF-980A-59ABCF0EDC90}" type="datetimeFigureOut">
              <a:rPr lang="en-US" smtClean="0"/>
              <a:t>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F77EC-DE7E-4168-9235-E08BEC9E7AFE}"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201466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6A466A-23BD-4584-8ACF-2A12B81D27A9}"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E278B-2AD8-434E-93E7-355F58EDC741}" type="slidenum">
              <a:rPr lang="en-US" smtClean="0"/>
              <a:t>‹#›</a:t>
            </a:fld>
            <a:endParaRPr lang="en-US"/>
          </a:p>
        </p:txBody>
      </p:sp>
    </p:spTree>
    <p:extLst>
      <p:ext uri="{BB962C8B-B14F-4D97-AF65-F5344CB8AC3E}">
        <p14:creationId xmlns:p14="http://schemas.microsoft.com/office/powerpoint/2010/main" val="2214241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41377AFD-9F07-46FF-980A-59ABCF0EDC90}" type="datetimeFigureOut">
              <a:rPr lang="en-US" smtClean="0"/>
              <a:t>1/4/2018</a:t>
            </a:fld>
            <a:endParaRPr lang="en-US"/>
          </a:p>
        </p:txBody>
      </p:sp>
      <p:sp>
        <p:nvSpPr>
          <p:cNvPr id="7" name="Slide Number Placeholder 6"/>
          <p:cNvSpPr>
            <a:spLocks noGrp="1"/>
          </p:cNvSpPr>
          <p:nvPr>
            <p:ph type="sldNum" sz="quarter" idx="12"/>
          </p:nvPr>
        </p:nvSpPr>
        <p:spPr/>
        <p:txBody>
          <a:bodyPr/>
          <a:lstStyle/>
          <a:p>
            <a:fld id="{E3DF77EC-DE7E-4168-9235-E08BEC9E7AFE}"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4302245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377AFD-9F07-46FF-980A-59ABCF0EDC90}"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F77EC-DE7E-4168-9235-E08BEC9E7AFE}" type="slidenum">
              <a:rPr lang="en-US" smtClean="0"/>
              <a:t>‹#›</a:t>
            </a:fld>
            <a:endParaRPr lang="en-US"/>
          </a:p>
        </p:txBody>
      </p:sp>
    </p:spTree>
    <p:extLst>
      <p:ext uri="{BB962C8B-B14F-4D97-AF65-F5344CB8AC3E}">
        <p14:creationId xmlns:p14="http://schemas.microsoft.com/office/powerpoint/2010/main" val="40928777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377AFD-9F07-46FF-980A-59ABCF0EDC90}"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F77EC-DE7E-4168-9235-E08BEC9E7AFE}" type="slidenum">
              <a:rPr lang="en-US" smtClean="0"/>
              <a:t>‹#›</a:t>
            </a:fld>
            <a:endParaRPr lang="en-US"/>
          </a:p>
        </p:txBody>
      </p:sp>
    </p:spTree>
    <p:extLst>
      <p:ext uri="{BB962C8B-B14F-4D97-AF65-F5344CB8AC3E}">
        <p14:creationId xmlns:p14="http://schemas.microsoft.com/office/powerpoint/2010/main" val="3640324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6A466A-23BD-4584-8ACF-2A12B81D27A9}"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E278B-2AD8-434E-93E7-355F58EDC741}" type="slidenum">
              <a:rPr lang="en-US" smtClean="0"/>
              <a:t>‹#›</a:t>
            </a:fld>
            <a:endParaRPr lang="en-US"/>
          </a:p>
        </p:txBody>
      </p:sp>
    </p:spTree>
    <p:extLst>
      <p:ext uri="{BB962C8B-B14F-4D97-AF65-F5344CB8AC3E}">
        <p14:creationId xmlns:p14="http://schemas.microsoft.com/office/powerpoint/2010/main" val="81741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6A466A-23BD-4584-8ACF-2A12B81D27A9}" type="datetimeFigureOut">
              <a:rPr lang="en-US" smtClean="0"/>
              <a:t>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FE278B-2AD8-434E-93E7-355F58EDC741}" type="slidenum">
              <a:rPr lang="en-US" smtClean="0"/>
              <a:t>‹#›</a:t>
            </a:fld>
            <a:endParaRPr lang="en-US"/>
          </a:p>
        </p:txBody>
      </p:sp>
    </p:spTree>
    <p:extLst>
      <p:ext uri="{BB962C8B-B14F-4D97-AF65-F5344CB8AC3E}">
        <p14:creationId xmlns:p14="http://schemas.microsoft.com/office/powerpoint/2010/main" val="2828065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6A466A-23BD-4584-8ACF-2A12B81D27A9}" type="datetimeFigureOut">
              <a:rPr lang="en-US" smtClean="0"/>
              <a:t>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FE278B-2AD8-434E-93E7-355F58EDC741}" type="slidenum">
              <a:rPr lang="en-US" smtClean="0"/>
              <a:t>‹#›</a:t>
            </a:fld>
            <a:endParaRPr lang="en-US"/>
          </a:p>
        </p:txBody>
      </p:sp>
    </p:spTree>
    <p:extLst>
      <p:ext uri="{BB962C8B-B14F-4D97-AF65-F5344CB8AC3E}">
        <p14:creationId xmlns:p14="http://schemas.microsoft.com/office/powerpoint/2010/main" val="2073289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6A466A-23BD-4584-8ACF-2A12B81D27A9}" type="datetimeFigureOut">
              <a:rPr lang="en-US" smtClean="0"/>
              <a:t>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FE278B-2AD8-434E-93E7-355F58EDC741}" type="slidenum">
              <a:rPr lang="en-US" smtClean="0"/>
              <a:t>‹#›</a:t>
            </a:fld>
            <a:endParaRPr lang="en-US"/>
          </a:p>
        </p:txBody>
      </p:sp>
    </p:spTree>
    <p:extLst>
      <p:ext uri="{BB962C8B-B14F-4D97-AF65-F5344CB8AC3E}">
        <p14:creationId xmlns:p14="http://schemas.microsoft.com/office/powerpoint/2010/main" val="3950186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6A466A-23BD-4584-8ACF-2A12B81D27A9}" type="datetimeFigureOut">
              <a:rPr lang="en-US" smtClean="0"/>
              <a:t>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FE278B-2AD8-434E-93E7-355F58EDC741}" type="slidenum">
              <a:rPr lang="en-US" smtClean="0"/>
              <a:t>‹#›</a:t>
            </a:fld>
            <a:endParaRPr lang="en-US"/>
          </a:p>
        </p:txBody>
      </p:sp>
    </p:spTree>
    <p:extLst>
      <p:ext uri="{BB962C8B-B14F-4D97-AF65-F5344CB8AC3E}">
        <p14:creationId xmlns:p14="http://schemas.microsoft.com/office/powerpoint/2010/main" val="2661366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6A466A-23BD-4584-8ACF-2A12B81D27A9}" type="datetimeFigureOut">
              <a:rPr lang="en-US" smtClean="0"/>
              <a:t>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FE278B-2AD8-434E-93E7-355F58EDC741}" type="slidenum">
              <a:rPr lang="en-US" smtClean="0"/>
              <a:t>‹#›</a:t>
            </a:fld>
            <a:endParaRPr lang="en-US"/>
          </a:p>
        </p:txBody>
      </p:sp>
    </p:spTree>
    <p:extLst>
      <p:ext uri="{BB962C8B-B14F-4D97-AF65-F5344CB8AC3E}">
        <p14:creationId xmlns:p14="http://schemas.microsoft.com/office/powerpoint/2010/main" val="339668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6A466A-23BD-4584-8ACF-2A12B81D27A9}" type="datetimeFigureOut">
              <a:rPr lang="en-US" smtClean="0"/>
              <a:t>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FE278B-2AD8-434E-93E7-355F58EDC741}" type="slidenum">
              <a:rPr lang="en-US" smtClean="0"/>
              <a:t>‹#›</a:t>
            </a:fld>
            <a:endParaRPr lang="en-US"/>
          </a:p>
        </p:txBody>
      </p:sp>
    </p:spTree>
    <p:extLst>
      <p:ext uri="{BB962C8B-B14F-4D97-AF65-F5344CB8AC3E}">
        <p14:creationId xmlns:p14="http://schemas.microsoft.com/office/powerpoint/2010/main" val="2464777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1000"/>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6A466A-23BD-4584-8ACF-2A12B81D27A9}" type="datetimeFigureOut">
              <a:rPr lang="en-US" smtClean="0"/>
              <a:t>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FE278B-2AD8-434E-93E7-355F58EDC741}" type="slidenum">
              <a:rPr lang="en-US" smtClean="0"/>
              <a:t>‹#›</a:t>
            </a:fld>
            <a:endParaRPr lang="en-US"/>
          </a:p>
        </p:txBody>
      </p:sp>
    </p:spTree>
    <p:extLst>
      <p:ext uri="{BB962C8B-B14F-4D97-AF65-F5344CB8AC3E}">
        <p14:creationId xmlns:p14="http://schemas.microsoft.com/office/powerpoint/2010/main" val="1340060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1000"/>
            <a:lum/>
          </a:blip>
          <a:srcRect/>
          <a:stretch>
            <a:fillRect t="-3000" b="-3000"/>
          </a:stretch>
        </a:blipFill>
        <a:effectLst/>
      </p:bgPr>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41377AFD-9F07-46FF-980A-59ABCF0EDC90}" type="datetimeFigureOut">
              <a:rPr lang="en-US" smtClean="0"/>
              <a:t>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E3DF77EC-DE7E-4168-9235-E08BEC9E7AFE}"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9705086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heprose.com/challenges/popular" TargetMode="External"/><Relationship Id="rId7" Type="http://schemas.openxmlformats.org/officeDocument/2006/relationships/hyperlink" Target="http://www.pw.org/grants?page=11&amp;sort=asc&amp;order=Deadline&amp;apage=*" TargetMode="External"/><Relationship Id="rId2" Type="http://schemas.openxmlformats.org/officeDocument/2006/relationships/hyperlink" Target="https://thewritelife.com/27-free-writing-contests/" TargetMode="External"/><Relationship Id="rId1" Type="http://schemas.openxmlformats.org/officeDocument/2006/relationships/slideLayout" Target="../slideLayouts/slideLayout2.xml"/><Relationship Id="rId6" Type="http://schemas.openxmlformats.org/officeDocument/2006/relationships/hyperlink" Target="http://www.pw.org/writing_contests/short_story_award_new_writers" TargetMode="External"/><Relationship Id="rId5" Type="http://schemas.openxmlformats.org/officeDocument/2006/relationships/hyperlink" Target="https://algren.submittable.com/submit" TargetMode="External"/><Relationship Id="rId4" Type="http://schemas.openxmlformats.org/officeDocument/2006/relationships/hyperlink" Target="http://www.writersofthefuture.com/enter-writer-contes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0" indent="0" algn="ctr">
              <a:buNone/>
            </a:pPr>
            <a:r>
              <a:rPr lang="en-US" sz="5400" dirty="0" smtClean="0">
                <a:solidFill>
                  <a:schemeClr val="accent6">
                    <a:lumMod val="20000"/>
                    <a:lumOff val="80000"/>
                  </a:schemeClr>
                </a:solidFill>
              </a:rPr>
              <a:t>Rules for Publishing</a:t>
            </a:r>
          </a:p>
          <a:p>
            <a:endParaRPr lang="en-US" dirty="0"/>
          </a:p>
        </p:txBody>
      </p:sp>
    </p:spTree>
    <p:extLst>
      <p:ext uri="{BB962C8B-B14F-4D97-AF65-F5344CB8AC3E}">
        <p14:creationId xmlns:p14="http://schemas.microsoft.com/office/powerpoint/2010/main" val="25878544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305800" cy="5334000"/>
          </a:xfrm>
        </p:spPr>
        <p:txBody>
          <a:bodyPr>
            <a:normAutofit lnSpcReduction="10000"/>
          </a:bodyPr>
          <a:lstStyle/>
          <a:p>
            <a:pPr marL="0" indent="0">
              <a:buNone/>
            </a:pPr>
            <a:r>
              <a:rPr lang="en-US" dirty="0" smtClean="0"/>
              <a:t>Step 6: Send it off!</a:t>
            </a:r>
          </a:p>
          <a:p>
            <a:r>
              <a:rPr lang="en-US" dirty="0" smtClean="0"/>
              <a:t>Cover letter and formatting will be done later in the semester.</a:t>
            </a:r>
          </a:p>
          <a:p>
            <a:r>
              <a:rPr lang="en-US" dirty="0" smtClean="0"/>
              <a:t>Don’t be afraid to send your pieces! I know who is afraid in here. I’m looking at you, Everybody. </a:t>
            </a:r>
          </a:p>
          <a:p>
            <a:r>
              <a:rPr lang="en-US" dirty="0" smtClean="0"/>
              <a:t>I will be speaking more on each of these rules as we go forth to publish. Everyone will need to send a piece to a lit mag or contest, or publish a piece on their own by the end of January</a:t>
            </a:r>
            <a:endParaRPr lang="en-US" dirty="0"/>
          </a:p>
        </p:txBody>
      </p:sp>
    </p:spTree>
    <p:extLst>
      <p:ext uri="{BB962C8B-B14F-4D97-AF65-F5344CB8AC3E}">
        <p14:creationId xmlns:p14="http://schemas.microsoft.com/office/powerpoint/2010/main" val="33208024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Picking out Pieces</a:t>
            </a:r>
            <a:endParaRPr lang="en-US" dirty="0"/>
          </a:p>
        </p:txBody>
      </p:sp>
      <p:sp>
        <p:nvSpPr>
          <p:cNvPr id="3" name="Content Placeholder 2"/>
          <p:cNvSpPr>
            <a:spLocks noGrp="1"/>
          </p:cNvSpPr>
          <p:nvPr>
            <p:ph idx="1"/>
          </p:nvPr>
        </p:nvSpPr>
        <p:spPr/>
        <p:txBody>
          <a:bodyPr/>
          <a:lstStyle/>
          <a:p>
            <a:r>
              <a:rPr lang="en-US" dirty="0" smtClean="0"/>
              <a:t>Try to think about the best 3-5 things you have ever written.</a:t>
            </a:r>
          </a:p>
          <a:p>
            <a:r>
              <a:rPr lang="en-US" dirty="0" smtClean="0"/>
              <a:t>In your journal, take up three pages, one for each of the pieces.</a:t>
            </a:r>
          </a:p>
          <a:p>
            <a:r>
              <a:rPr lang="en-US" dirty="0" smtClean="0"/>
              <a:t>Under the title of each piece, summarize it from memory, don’t look at it yet even if you can.  </a:t>
            </a:r>
            <a:endParaRPr lang="en-US" dirty="0"/>
          </a:p>
        </p:txBody>
      </p:sp>
    </p:spTree>
    <p:extLst>
      <p:ext uri="{BB962C8B-B14F-4D97-AF65-F5344CB8AC3E}">
        <p14:creationId xmlns:p14="http://schemas.microsoft.com/office/powerpoint/2010/main" val="3168779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“Giving” by Anne </a:t>
            </a:r>
            <a:r>
              <a:rPr lang="en-US" dirty="0" err="1" smtClean="0"/>
              <a:t>Lamott</a:t>
            </a:r>
            <a:endParaRPr lang="en-US" dirty="0"/>
          </a:p>
        </p:txBody>
      </p:sp>
      <p:sp>
        <p:nvSpPr>
          <p:cNvPr id="3" name="Content Placeholder 2"/>
          <p:cNvSpPr>
            <a:spLocks noGrp="1"/>
          </p:cNvSpPr>
          <p:nvPr>
            <p:ph idx="1"/>
          </p:nvPr>
        </p:nvSpPr>
        <p:spPr/>
        <p:txBody>
          <a:bodyPr/>
          <a:lstStyle/>
          <a:p>
            <a:r>
              <a:rPr lang="en-US" dirty="0" smtClean="0"/>
              <a:t>Let’s turn to p. 202 of Anne </a:t>
            </a:r>
            <a:r>
              <a:rPr lang="en-US" dirty="0" err="1" smtClean="0"/>
              <a:t>Lamott’s</a:t>
            </a:r>
            <a:r>
              <a:rPr lang="en-US" dirty="0" smtClean="0"/>
              <a:t> book and read.</a:t>
            </a:r>
          </a:p>
          <a:p>
            <a:endParaRPr lang="en-US" dirty="0" smtClean="0"/>
          </a:p>
          <a:p>
            <a:pPr marL="0" indent="0">
              <a:buNone/>
            </a:pPr>
            <a:r>
              <a:rPr lang="en-US" dirty="0" smtClean="0"/>
              <a:t>Discuss:</a:t>
            </a:r>
            <a:endParaRPr lang="en-US" dirty="0"/>
          </a:p>
          <a:p>
            <a:r>
              <a:rPr lang="en-US" dirty="0" smtClean="0"/>
              <a:t>What can we learn from her chapter?</a:t>
            </a:r>
          </a:p>
        </p:txBody>
      </p:sp>
    </p:spTree>
    <p:extLst>
      <p:ext uri="{BB962C8B-B14F-4D97-AF65-F5344CB8AC3E}">
        <p14:creationId xmlns:p14="http://schemas.microsoft.com/office/powerpoint/2010/main" val="35992592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“Giving”</a:t>
            </a:r>
            <a:endParaRPr lang="en-US" dirty="0"/>
          </a:p>
        </p:txBody>
      </p:sp>
      <p:sp>
        <p:nvSpPr>
          <p:cNvPr id="3" name="Content Placeholder 2"/>
          <p:cNvSpPr>
            <a:spLocks noGrp="1"/>
          </p:cNvSpPr>
          <p:nvPr>
            <p:ph idx="1"/>
          </p:nvPr>
        </p:nvSpPr>
        <p:spPr/>
        <p:txBody>
          <a:bodyPr/>
          <a:lstStyle/>
          <a:p>
            <a:r>
              <a:rPr lang="en-US" dirty="0" smtClean="0"/>
              <a:t>What do each of the three pieces you chose give to the world?  (the answer is not “nothing,” so shut that answer the hell up)</a:t>
            </a:r>
          </a:p>
          <a:p>
            <a:r>
              <a:rPr lang="en-US" dirty="0" smtClean="0"/>
              <a:t>Write this in the space after your summary</a:t>
            </a:r>
            <a:endParaRPr lang="en-US" dirty="0"/>
          </a:p>
        </p:txBody>
      </p:sp>
    </p:spTree>
    <p:extLst>
      <p:ext uri="{BB962C8B-B14F-4D97-AF65-F5344CB8AC3E}">
        <p14:creationId xmlns:p14="http://schemas.microsoft.com/office/powerpoint/2010/main" val="37858569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8752"/>
            <a:ext cx="8229600" cy="891448"/>
          </a:xfrm>
        </p:spPr>
        <p:txBody>
          <a:bodyPr/>
          <a:lstStyle/>
          <a:p>
            <a:r>
              <a:rPr lang="en-US" b="1" u="sng" dirty="0" smtClean="0">
                <a:solidFill>
                  <a:srgbClr val="FF0000"/>
                </a:solidFill>
              </a:rPr>
              <a:t>Meet your editors</a:t>
            </a:r>
            <a:endParaRPr lang="en-US" b="1" u="sng" dirty="0">
              <a:solidFill>
                <a:srgbClr val="FF0000"/>
              </a:solidFill>
            </a:endParaRPr>
          </a:p>
        </p:txBody>
      </p:sp>
      <p:sp>
        <p:nvSpPr>
          <p:cNvPr id="3" name="Content Placeholder 2"/>
          <p:cNvSpPr>
            <a:spLocks noGrp="1"/>
          </p:cNvSpPr>
          <p:nvPr>
            <p:ph idx="1"/>
          </p:nvPr>
        </p:nvSpPr>
        <p:spPr>
          <a:xfrm>
            <a:off x="457200" y="1600200"/>
            <a:ext cx="8229600" cy="3733800"/>
          </a:xfrm>
        </p:spPr>
        <p:txBody>
          <a:bodyPr>
            <a:normAutofit/>
          </a:bodyPr>
          <a:lstStyle/>
          <a:p>
            <a:pPr marL="0" indent="0">
              <a:buNone/>
            </a:pPr>
            <a:r>
              <a:rPr lang="en-US" dirty="0" smtClean="0">
                <a:solidFill>
                  <a:srgbClr val="7030A0"/>
                </a:solidFill>
              </a:rPr>
              <a:t>Editor-in-Chief: Dina </a:t>
            </a:r>
            <a:r>
              <a:rPr lang="en-US" dirty="0" err="1" smtClean="0">
                <a:solidFill>
                  <a:srgbClr val="7030A0"/>
                </a:solidFill>
              </a:rPr>
              <a:t>Biroukova</a:t>
            </a:r>
            <a:endParaRPr lang="en-US" dirty="0" smtClean="0"/>
          </a:p>
          <a:p>
            <a:pPr marL="0" indent="0">
              <a:buNone/>
            </a:pPr>
            <a:r>
              <a:rPr lang="en-US" dirty="0">
                <a:solidFill>
                  <a:srgbClr val="7030A0"/>
                </a:solidFill>
              </a:rPr>
              <a:t>Copy </a:t>
            </a:r>
            <a:r>
              <a:rPr lang="en-US" dirty="0" smtClean="0">
                <a:solidFill>
                  <a:srgbClr val="7030A0"/>
                </a:solidFill>
              </a:rPr>
              <a:t>Editor: Kailey Boyles</a:t>
            </a:r>
            <a:endParaRPr lang="en-US" dirty="0">
              <a:solidFill>
                <a:srgbClr val="7030A0"/>
              </a:solidFill>
            </a:endParaRPr>
          </a:p>
          <a:p>
            <a:pPr marL="0" indent="0">
              <a:buNone/>
            </a:pPr>
            <a:r>
              <a:rPr lang="en-US" dirty="0" smtClean="0">
                <a:solidFill>
                  <a:srgbClr val="7030A0"/>
                </a:solidFill>
              </a:rPr>
              <a:t>Managing Editor: Peyton Humphreys</a:t>
            </a:r>
          </a:p>
          <a:p>
            <a:pPr marL="0" indent="0">
              <a:buNone/>
            </a:pPr>
            <a:r>
              <a:rPr lang="en-US" dirty="0" smtClean="0">
                <a:solidFill>
                  <a:srgbClr val="7030A0"/>
                </a:solidFill>
              </a:rPr>
              <a:t>Communications Director: </a:t>
            </a:r>
            <a:r>
              <a:rPr lang="en-US" dirty="0" err="1" smtClean="0">
                <a:solidFill>
                  <a:srgbClr val="7030A0"/>
                </a:solidFill>
              </a:rPr>
              <a:t>Zaira</a:t>
            </a:r>
            <a:r>
              <a:rPr lang="en-US" dirty="0" smtClean="0">
                <a:solidFill>
                  <a:srgbClr val="7030A0"/>
                </a:solidFill>
              </a:rPr>
              <a:t> Almanza</a:t>
            </a:r>
            <a:endParaRPr lang="en-US" dirty="0" smtClean="0"/>
          </a:p>
          <a:p>
            <a:r>
              <a:rPr lang="en-US" dirty="0" smtClean="0"/>
              <a:t>First meeting: next Wednesday in order to get a timeline and job description together</a:t>
            </a:r>
          </a:p>
        </p:txBody>
      </p:sp>
    </p:spTree>
    <p:extLst>
      <p:ext uri="{BB962C8B-B14F-4D97-AF65-F5344CB8AC3E}">
        <p14:creationId xmlns:p14="http://schemas.microsoft.com/office/powerpoint/2010/main" val="1672471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on the horizon</a:t>
            </a:r>
            <a:endParaRPr lang="en-US" dirty="0"/>
          </a:p>
        </p:txBody>
      </p:sp>
      <p:sp>
        <p:nvSpPr>
          <p:cNvPr id="4" name="Content Placeholder 3"/>
          <p:cNvSpPr>
            <a:spLocks noGrp="1"/>
          </p:cNvSpPr>
          <p:nvPr>
            <p:ph sz="half" idx="1"/>
          </p:nvPr>
        </p:nvSpPr>
        <p:spPr>
          <a:xfrm>
            <a:off x="486269" y="1543810"/>
            <a:ext cx="4038600" cy="4757929"/>
          </a:xfrm>
        </p:spPr>
        <p:txBody>
          <a:bodyPr>
            <a:normAutofit fontScale="77500" lnSpcReduction="20000"/>
          </a:bodyPr>
          <a:lstStyle/>
          <a:p>
            <a:pPr marL="114300" indent="0">
              <a:buNone/>
            </a:pPr>
            <a:r>
              <a:rPr lang="en-US" b="1" u="sng" dirty="0"/>
              <a:t>Journal Due Dates</a:t>
            </a:r>
            <a:endParaRPr lang="en-US" dirty="0"/>
          </a:p>
          <a:p>
            <a:r>
              <a:rPr lang="en-US" b="1" dirty="0" smtClean="0"/>
              <a:t>1/17: 15 </a:t>
            </a:r>
            <a:r>
              <a:rPr lang="en-US" b="1" dirty="0"/>
              <a:t>pp</a:t>
            </a:r>
            <a:endParaRPr lang="en-US" dirty="0"/>
          </a:p>
          <a:p>
            <a:r>
              <a:rPr lang="en-US" dirty="0" smtClean="0"/>
              <a:t>1/31: 15 </a:t>
            </a:r>
            <a:r>
              <a:rPr lang="en-US" dirty="0"/>
              <a:t>pp</a:t>
            </a:r>
          </a:p>
          <a:p>
            <a:r>
              <a:rPr lang="en-US" dirty="0" smtClean="0"/>
              <a:t>2/14: 15 </a:t>
            </a:r>
            <a:r>
              <a:rPr lang="en-US" dirty="0"/>
              <a:t>pp</a:t>
            </a:r>
          </a:p>
          <a:p>
            <a:r>
              <a:rPr lang="en-US" dirty="0" smtClean="0"/>
              <a:t>3/1: 15 </a:t>
            </a:r>
            <a:r>
              <a:rPr lang="en-US" dirty="0"/>
              <a:t>pp</a:t>
            </a:r>
          </a:p>
          <a:p>
            <a:r>
              <a:rPr lang="en-US" dirty="0" smtClean="0"/>
              <a:t>3/15: 15 </a:t>
            </a:r>
            <a:r>
              <a:rPr lang="en-US" dirty="0"/>
              <a:t>pp</a:t>
            </a:r>
          </a:p>
          <a:p>
            <a:r>
              <a:rPr lang="en-US" dirty="0" smtClean="0"/>
              <a:t>3/30</a:t>
            </a:r>
            <a:r>
              <a:rPr lang="en-US" dirty="0"/>
              <a:t> : 15 </a:t>
            </a:r>
            <a:r>
              <a:rPr lang="en-US" dirty="0" smtClean="0"/>
              <a:t>pp</a:t>
            </a:r>
          </a:p>
          <a:p>
            <a:r>
              <a:rPr lang="en-US" dirty="0" smtClean="0"/>
              <a:t>4/20</a:t>
            </a:r>
            <a:r>
              <a:rPr lang="en-US" dirty="0"/>
              <a:t> : 15 </a:t>
            </a:r>
            <a:r>
              <a:rPr lang="en-US" dirty="0" smtClean="0"/>
              <a:t>pp</a:t>
            </a:r>
          </a:p>
          <a:p>
            <a:r>
              <a:rPr lang="en-US" dirty="0" smtClean="0"/>
              <a:t>5/4</a:t>
            </a:r>
            <a:r>
              <a:rPr lang="en-US" dirty="0"/>
              <a:t> : 15 pp</a:t>
            </a:r>
          </a:p>
          <a:p>
            <a:r>
              <a:rPr lang="en-US" dirty="0" smtClean="0"/>
              <a:t>5/18: </a:t>
            </a:r>
            <a:r>
              <a:rPr lang="en-US" dirty="0"/>
              <a:t>15 pp due, </a:t>
            </a:r>
            <a:r>
              <a:rPr lang="en-US" dirty="0" smtClean="0"/>
              <a:t>15 for </a:t>
            </a:r>
            <a:r>
              <a:rPr lang="en-US" dirty="0"/>
              <a:t>extra credit </a:t>
            </a:r>
            <a:endParaRPr lang="en-US" dirty="0" smtClean="0"/>
          </a:p>
          <a:p>
            <a:r>
              <a:rPr lang="en-US" dirty="0" smtClean="0"/>
              <a:t>You can exempt one journal date</a:t>
            </a:r>
            <a:endParaRPr lang="en-US" dirty="0"/>
          </a:p>
          <a:p>
            <a:endParaRPr lang="en-US" dirty="0"/>
          </a:p>
        </p:txBody>
      </p:sp>
      <p:sp>
        <p:nvSpPr>
          <p:cNvPr id="5" name="Content Placeholder 4"/>
          <p:cNvSpPr>
            <a:spLocks noGrp="1"/>
          </p:cNvSpPr>
          <p:nvPr>
            <p:ph sz="half" idx="2"/>
          </p:nvPr>
        </p:nvSpPr>
        <p:spPr>
          <a:xfrm>
            <a:off x="4648200" y="1543810"/>
            <a:ext cx="4038600" cy="4407408"/>
          </a:xfrm>
        </p:spPr>
        <p:txBody>
          <a:bodyPr>
            <a:normAutofit fontScale="77500" lnSpcReduction="20000"/>
          </a:bodyPr>
          <a:lstStyle/>
          <a:p>
            <a:pPr marL="114300" indent="0">
              <a:buNone/>
            </a:pPr>
            <a:r>
              <a:rPr lang="en-US" b="1" u="sng" dirty="0"/>
              <a:t>Publishing Semester 2</a:t>
            </a:r>
            <a:endParaRPr lang="en-US" dirty="0"/>
          </a:p>
          <a:p>
            <a:r>
              <a:rPr lang="en-US" dirty="0"/>
              <a:t>1/25: Rough Draft for True Pub </a:t>
            </a:r>
            <a:r>
              <a:rPr lang="en-US" dirty="0" smtClean="0"/>
              <a:t>Piece</a:t>
            </a:r>
          </a:p>
          <a:p>
            <a:r>
              <a:rPr lang="en-US" dirty="0" smtClean="0"/>
              <a:t>1/29-2/2: Writing Workshop; 2 groups </a:t>
            </a:r>
            <a:endParaRPr lang="en-US" dirty="0"/>
          </a:p>
          <a:p>
            <a:r>
              <a:rPr lang="en-US" dirty="0" smtClean="0"/>
              <a:t>2/6: </a:t>
            </a:r>
            <a:r>
              <a:rPr lang="en-US" i="1" dirty="0"/>
              <a:t>Incriminating Ink. </a:t>
            </a:r>
            <a:r>
              <a:rPr lang="en-US" dirty="0"/>
              <a:t>piece(s) due</a:t>
            </a:r>
          </a:p>
          <a:p>
            <a:r>
              <a:rPr lang="en-US" dirty="0" smtClean="0"/>
              <a:t>2/6: </a:t>
            </a:r>
            <a:r>
              <a:rPr lang="en-US" dirty="0"/>
              <a:t>True Publishing Piece, send it out</a:t>
            </a:r>
          </a:p>
          <a:p>
            <a:r>
              <a:rPr lang="en-US" dirty="0" smtClean="0"/>
              <a:t>3/9: </a:t>
            </a:r>
            <a:r>
              <a:rPr lang="en-US" dirty="0"/>
              <a:t>Rough Draft Due</a:t>
            </a:r>
          </a:p>
          <a:p>
            <a:r>
              <a:rPr lang="en-US" dirty="0" smtClean="0"/>
              <a:t>3/15: </a:t>
            </a:r>
            <a:r>
              <a:rPr lang="en-US" dirty="0"/>
              <a:t>Final Draft </a:t>
            </a:r>
            <a:r>
              <a:rPr lang="en-US" dirty="0" smtClean="0"/>
              <a:t>due</a:t>
            </a:r>
            <a:endParaRPr lang="en-US" dirty="0"/>
          </a:p>
          <a:p>
            <a:r>
              <a:rPr lang="en-US" dirty="0" smtClean="0"/>
              <a:t>5/4: </a:t>
            </a:r>
            <a:r>
              <a:rPr lang="en-US" dirty="0"/>
              <a:t>Rough Draft of last pub piece due</a:t>
            </a:r>
          </a:p>
          <a:p>
            <a:r>
              <a:rPr lang="en-US" dirty="0" smtClean="0"/>
              <a:t>5/14: </a:t>
            </a:r>
            <a:r>
              <a:rPr lang="en-US" dirty="0"/>
              <a:t>Final Piece Due</a:t>
            </a:r>
          </a:p>
          <a:p>
            <a:endParaRPr lang="en-US" dirty="0"/>
          </a:p>
        </p:txBody>
      </p:sp>
    </p:spTree>
    <p:extLst>
      <p:ext uri="{BB962C8B-B14F-4D97-AF65-F5344CB8AC3E}">
        <p14:creationId xmlns:p14="http://schemas.microsoft.com/office/powerpoint/2010/main" val="4088298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068" y="494371"/>
            <a:ext cx="8229600" cy="1143000"/>
          </a:xfrm>
        </p:spPr>
        <p:txBody>
          <a:bodyPr/>
          <a:lstStyle/>
          <a:p>
            <a:r>
              <a:rPr lang="en-US" dirty="0" smtClean="0"/>
              <a:t>Rule One: Write</a:t>
            </a:r>
            <a:endParaRPr lang="en-US" dirty="0"/>
          </a:p>
        </p:txBody>
      </p:sp>
      <p:sp>
        <p:nvSpPr>
          <p:cNvPr id="3" name="Content Placeholder 2"/>
          <p:cNvSpPr>
            <a:spLocks noGrp="1"/>
          </p:cNvSpPr>
          <p:nvPr>
            <p:ph idx="1"/>
          </p:nvPr>
        </p:nvSpPr>
        <p:spPr/>
        <p:txBody>
          <a:bodyPr/>
          <a:lstStyle/>
          <a:p>
            <a:r>
              <a:rPr lang="en-US" dirty="0" smtClean="0"/>
              <a:t>Every book says it. The first rule of write club is to write.</a:t>
            </a:r>
            <a:endParaRPr lang="en-US" dirty="0"/>
          </a:p>
        </p:txBody>
      </p:sp>
    </p:spTree>
    <p:extLst>
      <p:ext uri="{BB962C8B-B14F-4D97-AF65-F5344CB8AC3E}">
        <p14:creationId xmlns:p14="http://schemas.microsoft.com/office/powerpoint/2010/main" val="25811419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lstStyle/>
          <a:p>
            <a:pPr marL="0" indent="0">
              <a:buNone/>
            </a:pPr>
            <a:r>
              <a:rPr lang="en-US" dirty="0" smtClean="0"/>
              <a:t>Step 2: Choose what to publish</a:t>
            </a:r>
          </a:p>
          <a:p>
            <a:r>
              <a:rPr lang="en-US" dirty="0" smtClean="0"/>
              <a:t>No parts of things!</a:t>
            </a:r>
          </a:p>
          <a:p>
            <a:r>
              <a:rPr lang="en-US" dirty="0" smtClean="0"/>
              <a:t>Narrow it down to a few pieces, more if poetry.</a:t>
            </a:r>
          </a:p>
          <a:p>
            <a:r>
              <a:rPr lang="en-US" dirty="0" smtClean="0"/>
              <a:t>Ask someone familiar with your writing to find the best piece. We don’t always know what we do best!</a:t>
            </a:r>
          </a:p>
          <a:p>
            <a:endParaRPr lang="en-US" dirty="0"/>
          </a:p>
        </p:txBody>
      </p:sp>
    </p:spTree>
    <p:extLst>
      <p:ext uri="{BB962C8B-B14F-4D97-AF65-F5344CB8AC3E}">
        <p14:creationId xmlns:p14="http://schemas.microsoft.com/office/powerpoint/2010/main" val="3376858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pPr marL="0" indent="0">
              <a:buNone/>
            </a:pPr>
            <a:r>
              <a:rPr lang="en-US" dirty="0" smtClean="0"/>
              <a:t>Step 3: Choosing a literary magazine</a:t>
            </a:r>
          </a:p>
          <a:p>
            <a:r>
              <a:rPr lang="en-US" dirty="0" smtClean="0"/>
              <a:t>Make an organized list of what you have sent to whom.</a:t>
            </a:r>
          </a:p>
          <a:p>
            <a:r>
              <a:rPr lang="en-US" dirty="0" smtClean="0"/>
              <a:t>Don’t be too scared to send your pieces to big lit mags.</a:t>
            </a:r>
          </a:p>
          <a:p>
            <a:r>
              <a:rPr lang="en-US" dirty="0" smtClean="0"/>
              <a:t>Don’t be too proud to send it to a legitimate, but small press.</a:t>
            </a:r>
          </a:p>
          <a:p>
            <a:r>
              <a:rPr lang="en-US" dirty="0" smtClean="0"/>
              <a:t>Getting published the first time makes writing letters to other publishers easier.</a:t>
            </a:r>
            <a:endParaRPr lang="en-US" dirty="0"/>
          </a:p>
        </p:txBody>
      </p:sp>
    </p:spTree>
    <p:extLst>
      <p:ext uri="{BB962C8B-B14F-4D97-AF65-F5344CB8AC3E}">
        <p14:creationId xmlns:p14="http://schemas.microsoft.com/office/powerpoint/2010/main" val="3343532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fontScale="85000" lnSpcReduction="10000"/>
          </a:bodyPr>
          <a:lstStyle/>
          <a:p>
            <a:pPr marL="0" indent="0">
              <a:buNone/>
            </a:pPr>
            <a:r>
              <a:rPr lang="en-US" dirty="0" smtClean="0"/>
              <a:t>Step 3 also: Contests are fun, they often give prompts or structures that will challenge/inspire you.</a:t>
            </a:r>
          </a:p>
          <a:p>
            <a:r>
              <a:rPr lang="en-US" dirty="0">
                <a:hlinkClick r:id="rId2"/>
              </a:rPr>
              <a:t>https://thewritelife.com/27-free-writing-contests/</a:t>
            </a:r>
            <a:endParaRPr lang="en-US" dirty="0"/>
          </a:p>
          <a:p>
            <a:r>
              <a:rPr lang="en-US" dirty="0">
                <a:hlinkClick r:id="rId3"/>
              </a:rPr>
              <a:t>https://theprose.com/challenges/popular</a:t>
            </a:r>
            <a:endParaRPr lang="en-US" dirty="0"/>
          </a:p>
          <a:p>
            <a:r>
              <a:rPr lang="en-US" dirty="0">
                <a:hlinkClick r:id="rId4"/>
              </a:rPr>
              <a:t>http://www.writersofthefuture.com/enter-writer-contest/</a:t>
            </a:r>
            <a:endParaRPr lang="en-US" dirty="0"/>
          </a:p>
          <a:p>
            <a:r>
              <a:rPr lang="en-US" dirty="0">
                <a:hlinkClick r:id="rId5"/>
              </a:rPr>
              <a:t>https://algren.submittable.com/submit</a:t>
            </a:r>
            <a:endParaRPr lang="en-US" dirty="0"/>
          </a:p>
          <a:p>
            <a:r>
              <a:rPr lang="en-US" dirty="0">
                <a:hlinkClick r:id="rId6"/>
              </a:rPr>
              <a:t>http://www.pw.org/writing_contests/short_story_award_new_writers</a:t>
            </a:r>
            <a:endParaRPr lang="en-US" dirty="0"/>
          </a:p>
          <a:p>
            <a:r>
              <a:rPr lang="en-US" dirty="0">
                <a:hlinkClick r:id="rId7"/>
              </a:rPr>
              <a:t>http://www.pw.org/grants?page=11&amp;sort=asc&amp;order=Deadline&amp;apage=%2A</a:t>
            </a:r>
            <a:endParaRPr lang="en-US" dirty="0"/>
          </a:p>
          <a:p>
            <a:endParaRPr lang="en-US" dirty="0" smtClean="0"/>
          </a:p>
        </p:txBody>
      </p:sp>
    </p:spTree>
    <p:extLst>
      <p:ext uri="{BB962C8B-B14F-4D97-AF65-F5344CB8AC3E}">
        <p14:creationId xmlns:p14="http://schemas.microsoft.com/office/powerpoint/2010/main" val="1066347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Step 3, finally: Self-publishing </a:t>
            </a:r>
            <a:r>
              <a:rPr lang="en-US" dirty="0"/>
              <a:t>is a possibility. I know someone who has made about $10,000 over the last couple of years publishing her pieces herself.</a:t>
            </a:r>
          </a:p>
          <a:p>
            <a:endParaRPr lang="en-US" dirty="0"/>
          </a:p>
        </p:txBody>
      </p:sp>
    </p:spTree>
    <p:extLst>
      <p:ext uri="{BB962C8B-B14F-4D97-AF65-F5344CB8AC3E}">
        <p14:creationId xmlns:p14="http://schemas.microsoft.com/office/powerpoint/2010/main" val="2849363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dirty="0" smtClean="0"/>
              <a:t>Step 4: Read the lit mag/previous contest winners to which you are submitting!</a:t>
            </a:r>
          </a:p>
          <a:p>
            <a:r>
              <a:rPr lang="en-US" dirty="0" smtClean="0"/>
              <a:t>Writing the cover letter for your piece(s) is easier if you have read the magazine, you can reference pieces you liked as well as pieces that fit your style of writing. Plus, it is a form of sucking up that is acceptable.</a:t>
            </a:r>
          </a:p>
          <a:p>
            <a:r>
              <a:rPr lang="en-US" dirty="0" smtClean="0"/>
              <a:t>Reading also gives you the added benefit of learning something about what is publishable.</a:t>
            </a:r>
            <a:endParaRPr lang="en-US" dirty="0"/>
          </a:p>
        </p:txBody>
      </p:sp>
    </p:spTree>
    <p:extLst>
      <p:ext uri="{BB962C8B-B14F-4D97-AF65-F5344CB8AC3E}">
        <p14:creationId xmlns:p14="http://schemas.microsoft.com/office/powerpoint/2010/main" val="31814303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Step 5: Edit Your Piece!</a:t>
            </a:r>
          </a:p>
          <a:p>
            <a:r>
              <a:rPr lang="en-US" dirty="0" smtClean="0"/>
              <a:t>You have never edited your piece like you will need to do for publishing</a:t>
            </a:r>
            <a:r>
              <a:rPr lang="en-US" dirty="0"/>
              <a:t> </a:t>
            </a:r>
            <a:r>
              <a:rPr lang="en-US" dirty="0" smtClean="0"/>
              <a:t>professionally.</a:t>
            </a:r>
          </a:p>
          <a:p>
            <a:r>
              <a:rPr lang="en-US" dirty="0" smtClean="0"/>
              <a:t>Use the resources around you, your writing group and others in the class.</a:t>
            </a:r>
            <a:endParaRPr lang="en-US" dirty="0"/>
          </a:p>
        </p:txBody>
      </p:sp>
    </p:spTree>
    <p:extLst>
      <p:ext uri="{BB962C8B-B14F-4D97-AF65-F5344CB8AC3E}">
        <p14:creationId xmlns:p14="http://schemas.microsoft.com/office/powerpoint/2010/main" val="27205308"/>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1016</TotalTime>
  <Words>673</Words>
  <Application>Microsoft Office PowerPoint</Application>
  <PresentationFormat>On-screen Show (4:3)</PresentationFormat>
  <Paragraphs>69</Paragraphs>
  <Slides>14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Arial</vt:lpstr>
      <vt:lpstr>Book Antiqua</vt:lpstr>
      <vt:lpstr>Calibri</vt:lpstr>
      <vt:lpstr>Century Gothic</vt:lpstr>
      <vt:lpstr>Office Theme</vt:lpstr>
      <vt:lpstr>Apothecary</vt:lpstr>
      <vt:lpstr>PowerPoint Presentation</vt:lpstr>
      <vt:lpstr>Events on the horizon</vt:lpstr>
      <vt:lpstr>Rule One: Write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Picking out Pieces</vt:lpstr>
      <vt:lpstr>“Giving” by Anne Lamott</vt:lpstr>
      <vt:lpstr>“Giving”</vt:lpstr>
      <vt:lpstr>Meet your editors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 One</dc:title>
  <dc:creator>Egan, Gary</dc:creator>
  <cp:lastModifiedBy>Egan, Gary</cp:lastModifiedBy>
  <cp:revision>21</cp:revision>
  <dcterms:created xsi:type="dcterms:W3CDTF">2016-01-04T14:34:53Z</dcterms:created>
  <dcterms:modified xsi:type="dcterms:W3CDTF">2018-01-04T16:27:38Z</dcterms:modified>
</cp:coreProperties>
</file>